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2" r:id="rId2"/>
    <p:sldId id="311" r:id="rId3"/>
    <p:sldId id="310" r:id="rId4"/>
    <p:sldId id="262" r:id="rId5"/>
    <p:sldId id="290" r:id="rId6"/>
    <p:sldId id="257" r:id="rId7"/>
    <p:sldId id="295" r:id="rId8"/>
    <p:sldId id="287" r:id="rId9"/>
    <p:sldId id="268" r:id="rId10"/>
    <p:sldId id="309" r:id="rId11"/>
    <p:sldId id="282" r:id="rId12"/>
    <p:sldId id="281" r:id="rId13"/>
    <p:sldId id="283" r:id="rId14"/>
    <p:sldId id="256" r:id="rId15"/>
    <p:sldId id="260" r:id="rId16"/>
    <p:sldId id="259" r:id="rId17"/>
    <p:sldId id="272" r:id="rId18"/>
    <p:sldId id="264" r:id="rId19"/>
    <p:sldId id="265" r:id="rId20"/>
    <p:sldId id="266" r:id="rId21"/>
    <p:sldId id="267" r:id="rId22"/>
    <p:sldId id="286" r:id="rId23"/>
    <p:sldId id="304" r:id="rId24"/>
    <p:sldId id="270" r:id="rId25"/>
    <p:sldId id="305" r:id="rId26"/>
    <p:sldId id="296" r:id="rId27"/>
    <p:sldId id="299" r:id="rId28"/>
    <p:sldId id="298" r:id="rId29"/>
    <p:sldId id="297" r:id="rId30"/>
    <p:sldId id="285" r:id="rId31"/>
    <p:sldId id="302" r:id="rId32"/>
    <p:sldId id="300" r:id="rId33"/>
    <p:sldId id="301" r:id="rId34"/>
    <p:sldId id="274" r:id="rId35"/>
    <p:sldId id="303" r:id="rId36"/>
    <p:sldId id="271" r:id="rId37"/>
    <p:sldId id="277" r:id="rId38"/>
    <p:sldId id="278" r:id="rId39"/>
    <p:sldId id="279" r:id="rId40"/>
    <p:sldId id="306" r:id="rId41"/>
    <p:sldId id="307" r:id="rId42"/>
    <p:sldId id="308" r:id="rId43"/>
    <p:sldId id="263" r:id="rId44"/>
    <p:sldId id="284" r:id="rId45"/>
    <p:sldId id="273" r:id="rId46"/>
    <p:sldId id="288" r:id="rId47"/>
    <p:sldId id="289" r:id="rId48"/>
    <p:sldId id="258" r:id="rId49"/>
    <p:sldId id="275" r:id="rId50"/>
    <p:sldId id="269" r:id="rId51"/>
    <p:sldId id="292" r:id="rId52"/>
    <p:sldId id="293" r:id="rId53"/>
    <p:sldId id="291" r:id="rId54"/>
    <p:sldId id="294" r:id="rId55"/>
    <p:sldId id="276" r:id="rId56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50000"/>
      </a:spcBef>
      <a:spcAft>
        <a:spcPct val="0"/>
      </a:spcAft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FFFF00"/>
        </a:solidFill>
        <a:latin typeface="Lucida Handwriting" panose="03010101010101010101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7" autoAdjust="0"/>
    <p:restoredTop sz="94713" autoAdjust="0"/>
  </p:normalViewPr>
  <p:slideViewPr>
    <p:cSldViewPr>
      <p:cViewPr varScale="1">
        <p:scale>
          <a:sx n="79" d="100"/>
          <a:sy n="79" d="100"/>
        </p:scale>
        <p:origin x="149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32257C-EE3E-4C37-8470-498707B9E6B2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13433730"/>
      </p:ext>
    </p:extLst>
  </p:cSld>
  <p:clrMapOvr>
    <a:masterClrMapping/>
  </p:clrMapOvr>
  <p:transition spd="med" advClick="0" advTm="8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5F997-6D50-47F1-8353-41DAA37D361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86891798"/>
      </p:ext>
    </p:extLst>
  </p:cSld>
  <p:clrMapOvr>
    <a:masterClrMapping/>
  </p:clrMapOvr>
  <p:transition spd="med" advClick="0" advTm="8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57E414-F734-4A5E-865B-A1774D93193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0072153"/>
      </p:ext>
    </p:extLst>
  </p:cSld>
  <p:clrMapOvr>
    <a:masterClrMapping/>
  </p:clrMapOvr>
  <p:transition spd="med" advClick="0" advTm="8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791D7-DDBC-4632-8D95-3DC5D0386C00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827155128"/>
      </p:ext>
    </p:extLst>
  </p:cSld>
  <p:clrMapOvr>
    <a:masterClrMapping/>
  </p:clrMapOvr>
  <p:transition spd="med" advClick="0" advTm="8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D8D683-AE39-45BB-9089-BB52E7D3010D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70931642"/>
      </p:ext>
    </p:extLst>
  </p:cSld>
  <p:clrMapOvr>
    <a:masterClrMapping/>
  </p:clrMapOvr>
  <p:transition spd="med" advClick="0" advTm="8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25E8F-F9B6-4DD6-82CF-5FDD18B3D5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11608176"/>
      </p:ext>
    </p:extLst>
  </p:cSld>
  <p:clrMapOvr>
    <a:masterClrMapping/>
  </p:clrMapOvr>
  <p:transition spd="med" advClick="0" advTm="8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A1C9A-A885-4807-8BAF-B526F3263579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780221344"/>
      </p:ext>
    </p:extLst>
  </p:cSld>
  <p:clrMapOvr>
    <a:masterClrMapping/>
  </p:clrMapOvr>
  <p:transition spd="med" advClick="0" advTm="8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E67E2E-C465-4B84-A289-A88036FD4186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987659821"/>
      </p:ext>
    </p:extLst>
  </p:cSld>
  <p:clrMapOvr>
    <a:masterClrMapping/>
  </p:clrMapOvr>
  <p:transition spd="med" advClick="0" advTm="8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D8EE37-0890-420D-A504-9F6843414737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86456746"/>
      </p:ext>
    </p:extLst>
  </p:cSld>
  <p:clrMapOvr>
    <a:masterClrMapping/>
  </p:clrMapOvr>
  <p:transition spd="med" advClick="0" advTm="8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61EF0-A63A-41CC-B75B-0A3044B66E98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00326554"/>
      </p:ext>
    </p:extLst>
  </p:cSld>
  <p:clrMapOvr>
    <a:masterClrMapping/>
  </p:clrMapOvr>
  <p:transition spd="med" advClick="0" advTm="8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 alt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63D502-9549-4A3C-99FA-7D6D5A6F51B5}" type="slidenum">
              <a:rPr lang="nl-NL" altLang="nl-NL"/>
              <a:pPr/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52250872"/>
      </p:ext>
    </p:extLst>
  </p:cSld>
  <p:clrMapOvr>
    <a:masterClrMapping/>
  </p:clrMapOvr>
  <p:transition spd="med" advClick="0" advTm="8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het opmaakprofiel van de modeltitel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opmaakprofielen van de modeltekst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nl-NL" alt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endParaRPr lang="nl-NL" alt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fld id="{988AC71B-477F-496C-B7E7-AC4C71139BD0}" type="slidenum">
              <a:rPr lang="nl-NL" altLang="nl-NL"/>
              <a:pPr/>
              <a:t>‹nr.›</a:t>
            </a:fld>
            <a:endParaRPr lang="nl-NL" alt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8000">
    <p:random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050"/>
          <p:cNvSpPr txBox="1">
            <a:spLocks noChangeArrowheads="1"/>
          </p:cNvSpPr>
          <p:nvPr/>
        </p:nvSpPr>
        <p:spPr bwMode="auto">
          <a:xfrm>
            <a:off x="304800" y="1752600"/>
            <a:ext cx="8382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 dirty="0" err="1">
                <a:solidFill>
                  <a:srgbClr val="FF3300"/>
                </a:solidFill>
              </a:rPr>
              <a:t>Fotopresentatie</a:t>
            </a:r>
            <a:r>
              <a:rPr lang="en-US" altLang="nl-NL" dirty="0">
                <a:solidFill>
                  <a:srgbClr val="FF3300"/>
                </a:solidFill>
              </a:rPr>
              <a:t> van  de </a:t>
            </a:r>
            <a:r>
              <a:rPr lang="en-US" altLang="nl-NL" dirty="0" err="1">
                <a:solidFill>
                  <a:srgbClr val="FF3300"/>
                </a:solidFill>
              </a:rPr>
              <a:t>schepen</a:t>
            </a:r>
            <a:r>
              <a:rPr lang="en-US" altLang="nl-NL" dirty="0">
                <a:solidFill>
                  <a:srgbClr val="FF3300"/>
                </a:solidFill>
              </a:rPr>
              <a:t> die in de </a:t>
            </a:r>
            <a:r>
              <a:rPr lang="en-US" altLang="nl-NL" dirty="0" err="1">
                <a:solidFill>
                  <a:srgbClr val="FF3300"/>
                </a:solidFill>
              </a:rPr>
              <a:t>periode</a:t>
            </a:r>
            <a:r>
              <a:rPr lang="en-US" altLang="nl-NL" dirty="0">
                <a:solidFill>
                  <a:srgbClr val="FF3300"/>
                </a:solidFill>
              </a:rPr>
              <a:t> 1945 t/m 1970 </a:t>
            </a:r>
            <a:r>
              <a:rPr lang="en-US" altLang="nl-NL" dirty="0" err="1">
                <a:solidFill>
                  <a:srgbClr val="FF3300"/>
                </a:solidFill>
              </a:rPr>
              <a:t>gevaren</a:t>
            </a:r>
            <a:r>
              <a:rPr lang="en-US" altLang="nl-NL" dirty="0">
                <a:solidFill>
                  <a:srgbClr val="FF3300"/>
                </a:solidFill>
              </a:rPr>
              <a:t> </a:t>
            </a:r>
            <a:r>
              <a:rPr lang="en-US" altLang="nl-NL" dirty="0" err="1">
                <a:solidFill>
                  <a:srgbClr val="FF3300"/>
                </a:solidFill>
              </a:rPr>
              <a:t>hebben</a:t>
            </a:r>
            <a:r>
              <a:rPr lang="en-US" altLang="nl-NL" dirty="0">
                <a:solidFill>
                  <a:srgbClr val="FF3300"/>
                </a:solidFill>
              </a:rPr>
              <a:t> in </a:t>
            </a:r>
            <a:r>
              <a:rPr lang="en-US" altLang="nl-NL" dirty="0" err="1">
                <a:solidFill>
                  <a:srgbClr val="FF3300"/>
                </a:solidFill>
              </a:rPr>
              <a:t>dienst</a:t>
            </a:r>
            <a:r>
              <a:rPr lang="en-US" altLang="nl-NL" dirty="0">
                <a:solidFill>
                  <a:srgbClr val="FF3300"/>
                </a:solidFill>
              </a:rPr>
              <a:t> van de</a:t>
            </a:r>
            <a:endParaRPr lang="nl-NL" altLang="nl-NL" dirty="0">
              <a:solidFill>
                <a:srgbClr val="FF3300"/>
              </a:solidFill>
            </a:endParaRPr>
          </a:p>
        </p:txBody>
      </p:sp>
      <p:sp>
        <p:nvSpPr>
          <p:cNvPr id="59395" name="Text Box 2051"/>
          <p:cNvSpPr txBox="1">
            <a:spLocks noChangeArrowheads="1"/>
          </p:cNvSpPr>
          <p:nvPr/>
        </p:nvSpPr>
        <p:spPr bwMode="auto">
          <a:xfrm>
            <a:off x="0" y="3962400"/>
            <a:ext cx="883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>
                <a:solidFill>
                  <a:srgbClr val="FF3300"/>
                </a:solidFill>
              </a:rPr>
              <a:t>N.V. Koninklijke Rotterdamsche Lloyd</a:t>
            </a:r>
            <a:endParaRPr lang="nl-NL" altLang="nl-NL">
              <a:solidFill>
                <a:srgbClr val="FF3300"/>
              </a:solidFill>
            </a:endParaRPr>
          </a:p>
        </p:txBody>
      </p:sp>
      <p:pic>
        <p:nvPicPr>
          <p:cNvPr id="59399" name="Picture 2055" descr="logo KR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0" y="5175250"/>
            <a:ext cx="1682750" cy="168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0" name="Picture 2056" descr="logo W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9563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1" name="Picture 2057" descr="logo WRZ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38" y="0"/>
            <a:ext cx="1719262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2" name="Picture 2058" descr="logo R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4788"/>
            <a:ext cx="1616075" cy="157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ust in the wind guit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60632" y="3345032"/>
            <a:ext cx="534718" cy="487363"/>
          </a:xfrm>
          <a:prstGeom prst="rect">
            <a:avLst/>
          </a:prstGeom>
        </p:spPr>
      </p:pic>
    </p:spTree>
  </p:cSld>
  <p:clrMapOvr>
    <a:masterClrMapping/>
  </p:clrMapOvr>
  <p:transition spd="med" advClick="0" advTm="8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oelwijk tanker 19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8263"/>
            <a:ext cx="9144000" cy="41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5867400" y="45720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Doelwijk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026" descr="Drenthe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3250"/>
            <a:ext cx="9144000" cy="564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5" name="Text Box 1027"/>
          <p:cNvSpPr txBox="1">
            <a:spLocks noChangeArrowheads="1"/>
          </p:cNvSpPr>
          <p:nvPr/>
        </p:nvSpPr>
        <p:spPr bwMode="auto">
          <a:xfrm>
            <a:off x="5715000" y="50292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Drente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1027" descr="Frieslan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1028"/>
          <p:cNvSpPr txBox="1">
            <a:spLocks noChangeArrowheads="1"/>
          </p:cNvSpPr>
          <p:nvPr/>
        </p:nvSpPr>
        <p:spPr bwMode="auto">
          <a:xfrm>
            <a:off x="5410200" y="533400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Friesland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026" descr="Garoe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288"/>
            <a:ext cx="9144000" cy="5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699" name="Text Box 1027"/>
          <p:cNvSpPr txBox="1">
            <a:spLocks noChangeArrowheads="1"/>
          </p:cNvSpPr>
          <p:nvPr/>
        </p:nvSpPr>
        <p:spPr bwMode="auto">
          <a:xfrm>
            <a:off x="6096000" y="51054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Garoet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apar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457200" y="1668463"/>
            <a:ext cx="2209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Japara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Indrapoera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5791200" y="5249863"/>
            <a:ext cx="312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Indrapoera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Kedoe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553200" y="5554663"/>
            <a:ext cx="1905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Kedoe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Kertosono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00"/>
            <a:ext cx="91440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5562600" y="5402263"/>
            <a:ext cx="266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Kertosono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Kota Agoeng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5181600" y="5554663"/>
            <a:ext cx="3581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Kota Agoeng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Kota Baro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56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562600" y="54102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Kota Baroe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proclamatie Koninklijk 27-11-19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-26988"/>
            <a:ext cx="4462463" cy="691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Click="0" advTm="8000"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ota Gede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4225"/>
            <a:ext cx="9144000" cy="528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5943600" y="5326063"/>
            <a:ext cx="2667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Kota Gede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ota Inte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91440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5791200" y="5021263"/>
            <a:ext cx="2895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Kota Inten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Langkoea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486400" y="5334000"/>
            <a:ext cx="289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Langkoeas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Leuve Lloyd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38"/>
            <a:ext cx="9144000" cy="55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5486400" y="5410200"/>
            <a:ext cx="320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Leuve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Limbur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75"/>
            <a:ext cx="9144000" cy="56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5638800" y="56388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Limburg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Loire Lloyd1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00"/>
            <a:ext cx="9144000" cy="591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5486400" y="49530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Loire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aas Lloyd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578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5867400" y="53340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Maas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adison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5181600" y="5334000"/>
            <a:ext cx="3657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Madison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ain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9144000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5715000" y="5410200"/>
            <a:ext cx="3429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Main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arne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4350"/>
            <a:ext cx="9144000" cy="58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5562600" y="5257800"/>
            <a:ext cx="320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Marne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Lloydkade met 6 sche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225"/>
            <a:ext cx="7772400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5257800" y="381000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Lloydkade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Matar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163"/>
            <a:ext cx="9144000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6172200" y="5410200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Mataram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Mersey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9144000" cy="466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876800" y="46482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Mersey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Merwe Lloyd1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9144000" cy="476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105400" y="4876800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Merwe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Mississippi Lloyd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144000" cy="542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724400" y="5105400"/>
            <a:ext cx="403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Mississippi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Modjokerto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238"/>
            <a:ext cx="9144000" cy="559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5334000" y="5334000"/>
            <a:ext cx="2895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Modjokerto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Musi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596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5181600" y="53340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Musi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Overijsel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5475"/>
            <a:ext cx="9144000" cy="560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5867400" y="5478463"/>
            <a:ext cx="2590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Overijsel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alatig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9144000" cy="567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6096000" y="5410200"/>
            <a:ext cx="2438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Salatiga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Samarinda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5486400" y="5410200"/>
            <a:ext cx="335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Samarinda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026" descr="Saranga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3" name="Text Box 1027"/>
          <p:cNvSpPr txBox="1">
            <a:spLocks noChangeArrowheads="1"/>
          </p:cNvSpPr>
          <p:nvPr/>
        </p:nvSpPr>
        <p:spPr bwMode="auto">
          <a:xfrm>
            <a:off x="228600" y="4876800"/>
            <a:ext cx="2743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Sarangan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Willem Ruys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457200" y="5334000"/>
            <a:ext cx="3124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Willem Ruys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chelde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9138"/>
            <a:ext cx="9144000" cy="541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5257800" y="5029200"/>
            <a:ext cx="3581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Schelde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Schie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550"/>
            <a:ext cx="8915400" cy="5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5029200" y="5334000"/>
            <a:ext cx="3048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Schie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Seine Lloy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113"/>
            <a:ext cx="9144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105400" y="5181600"/>
            <a:ext cx="3200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Seine Lloyd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ibajak1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8188"/>
            <a:ext cx="9144000" cy="538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5257800" y="5097463"/>
            <a:ext cx="2971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Sibajak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26" descr="Slamat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838"/>
            <a:ext cx="9144000" cy="51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3" name="Text Box 1027"/>
          <p:cNvSpPr txBox="1">
            <a:spLocks noChangeArrowheads="1"/>
          </p:cNvSpPr>
          <p:nvPr/>
        </p:nvSpPr>
        <p:spPr bwMode="auto">
          <a:xfrm>
            <a:off x="6400800" y="5257800"/>
            <a:ext cx="2133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Slamat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Terna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625"/>
            <a:ext cx="9144000" cy="386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381000" y="46482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Ternate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Tomin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5163"/>
            <a:ext cx="9144000" cy="5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5257800" y="52578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Tomini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Tomori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3"/>
            <a:ext cx="9144000" cy="527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638800" y="5181600"/>
            <a:ext cx="1981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Tomori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sari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0"/>
            <a:ext cx="9144000" cy="5434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6477000" y="5630863"/>
            <a:ext cx="2286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Tosari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Utrecht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4088"/>
            <a:ext cx="9144000" cy="494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5715000" y="51816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Utrecht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Ampenam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9144000" cy="576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096000" y="56388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Ampenan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eltevreden1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2013"/>
            <a:ext cx="9144000" cy="51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181600" y="5181600"/>
            <a:ext cx="2971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Weltevreden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Wonogir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075"/>
            <a:ext cx="9144000" cy="641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5867400" y="55626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Wonogiri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Wonorat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5325"/>
            <a:ext cx="91440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172200" y="52578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Wonorato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Wonosar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7675"/>
            <a:ext cx="914400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638800" y="5638800"/>
            <a:ext cx="266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Wonosari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Wonosob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6900"/>
            <a:ext cx="9144000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791200" y="5257800"/>
            <a:ext cx="2514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Wonosobo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Zeeland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9144000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6019800" y="5334000"/>
            <a:ext cx="236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Zeeland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ntam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7413"/>
            <a:ext cx="9144000" cy="508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096000" y="5486400"/>
            <a:ext cx="2209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Bantam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Bengalen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9144000" cy="554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5715000" y="5105400"/>
            <a:ext cx="2590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Bengalen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Blitar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2838"/>
            <a:ext cx="9144000" cy="463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096000" y="5105400"/>
            <a:ext cx="1828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Blitar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Brastag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9144000" cy="55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5791200" y="5554663"/>
            <a:ext cx="2438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nl-NL"/>
              <a:t>Brastagi</a:t>
            </a:r>
            <a:endParaRPr lang="nl-NL" altLang="nl-NL"/>
          </a:p>
        </p:txBody>
      </p:sp>
    </p:spTree>
  </p:cSld>
  <p:clrMapOvr>
    <a:masterClrMapping/>
  </p:clrMapOvr>
  <p:transition spd="med" advClick="0" advTm="8000">
    <p:random/>
  </p:transition>
</p:sld>
</file>

<file path=ppt/theme/theme1.xml><?xml version="1.0" encoding="utf-8"?>
<a:theme xmlns:a="http://schemas.openxmlformats.org/drawingml/2006/main" name="Standaardontwerp">
  <a:themeElements>
    <a:clrScheme name="Standaardontwerp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3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Lucida Handwriting" panose="03010101010101010101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99"/>
              </a:solidFill>
            </a14:hiddenFill>
          </a:ext>
          <a:ext uri="{91240B29-F687-4F45-9708-019B960494DF}">
            <a14:hiddenLine xmlns:a14="http://schemas.microsoft.com/office/drawing/2010/main" w="19050" cap="flat" cmpd="sng" algn="ctr">
              <a:solidFill>
                <a:srgbClr val="FFFF99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nl-NL" altLang="nl-NL" sz="32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Lucida Handwriting" panose="03010101010101010101" pitchFamily="66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97</Words>
  <Application>Microsoft Office PowerPoint</Application>
  <PresentationFormat>Diavoorstelling (4:3)</PresentationFormat>
  <Paragraphs>55</Paragraphs>
  <Slides>55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55</vt:i4>
      </vt:variant>
    </vt:vector>
  </HeadingPairs>
  <TitlesOfParts>
    <vt:vector size="58" baseType="lpstr">
      <vt:lpstr>Times New Roman</vt:lpstr>
      <vt:lpstr>Lucida Handwriting</vt:lpstr>
      <vt:lpstr>Standaardontwerp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L. Veltman</dc:creator>
  <cp:lastModifiedBy>Henk Hellenthal</cp:lastModifiedBy>
  <cp:revision>24</cp:revision>
  <dcterms:created xsi:type="dcterms:W3CDTF">2003-06-27T13:23:17Z</dcterms:created>
  <dcterms:modified xsi:type="dcterms:W3CDTF">2017-02-09T09:07:10Z</dcterms:modified>
</cp:coreProperties>
</file>